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6"/>
  </p:normalViewPr>
  <p:slideViewPr>
    <p:cSldViewPr snapToGrid="0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C3983-B3A4-960A-9AD6-62B9A221F9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7A1E9-AED8-AF8A-1F36-8EB6AD008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60D0BD-F171-66D4-CE7A-787DFFFCE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D0A4A-B383-5B06-C872-F73AD4F73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E08C35-72EA-1351-1242-2EB56EAE5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26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5A538-25BC-3B06-AA02-2EF49C2F5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C47A9-E916-C720-51F3-1EF7ADBB9B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79CBE8-0D19-908A-E35D-BF02766846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FFC44-AB7F-C1D2-FC9A-8E3D4F5F2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221C74-0408-7C1C-42C1-03C7FEAC2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447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1DAEC4-4E91-DEED-9BD0-544B9DF3BF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A17175-BF39-B7A3-41B1-EFCC51B5C2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DB557-6052-D74F-70ED-F27277EBB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3847D-00E0-92F1-6D69-4BAAC869A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A1955-8B5E-8AA1-E8C7-4ECF37315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4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B2AE7-8309-5B7E-14ED-0BAD1DA3B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EDCB9-F2E0-0A23-1DAC-892AA2E63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69A9F-4EF3-6DE4-B7DE-243281C5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BF2B19-82C3-944F-3A57-A12E5D6A1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E1799D-0423-DD30-6E1E-15E2DA44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000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5FAEA-F57C-6DB7-B8D2-524E9CD99B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56BEC-781A-8CCB-50B9-8951ACBAF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F3E4D-EE69-2E43-81F0-95C2DAE8B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71E60-6766-9ED3-8598-CAA2075FB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E8BC6-E1E9-0B32-1D84-B52AAD296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230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85455-35DB-DD61-2C79-16CAADACFF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01BCE4-150D-FBEB-8E5D-B6150EBE08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DB99A1-8A8B-2B9C-9AEC-C9B4AD32C6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CA1CE8-2BB5-FDCC-AE22-7B6050B00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4D1ACE-FE34-ABCD-B2EF-DFC3DADEB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920BEF-8BE3-059A-8E4F-827351E0A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951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C58A5-26B6-A5EA-6A13-B3B6CCBC9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EFDF63-89A5-45E0-B451-941762CFB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16C62B-40CE-9FCF-0A67-AB201E7EE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2437231-1D00-6672-B626-FFA45C676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36BDC4-AA90-9513-CB92-2A577C3493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222766-B29A-D1AF-6034-8DB2D6792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0F187C-D80D-C8E0-A859-9088C6714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275BA5-0687-828C-0779-578BDB366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32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EF1FC-F8AF-5F5B-87AE-718A9B5C0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012750-8A5E-17D2-D63C-4A2DCF47C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8F1F7A-0682-9203-47E2-B06DDDA79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FAD491-AE7F-71D4-FC62-FAFA078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655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8E085E-4585-653C-86B4-FDCCFE95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28F385-83EA-C57F-F1CB-7570C62A3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E22A5-CB84-04DA-1BC9-6233BF9E9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564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ACAF6-6522-0F32-F81D-5E72B9721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BDDE5-AE6E-C67A-8648-928EE73845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304DEF-862C-54A7-0621-A168D5E81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0A286-29B6-5441-9023-7C9EF741C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93EDFC-9B2F-C833-4CB0-E81A9CD59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4B458-2EA6-F775-CA05-5449D1C13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580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1C0CC-8BEB-B108-1A37-81CD7F230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A40125-E51B-61E1-1BDE-4B78BDF36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569CF-E404-74DD-2FFD-2F501C026D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9ED639-49DE-2598-ABF3-E4398FD69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6BC77B-A2E3-FB72-5F53-9BBE6424E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5E497-495F-3B59-61A2-3768BD95B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46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000924-0768-4886-9F5F-564523777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C4CBAC-11F6-210C-093D-88832F064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C9C58-2A16-8328-0F5D-386577EE01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571B0-08A9-B840-8DEC-5206B3EA91C6}" type="datetimeFigureOut">
              <a:rPr lang="en-US" smtClean="0"/>
              <a:t>4/21/23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628-F0C5-6B8A-931C-F408458C61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123D3C-D93D-2EB6-D3CD-6136D9F53E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EFEA1-DF13-1644-8867-4E9DEC17A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800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Basketball Ring Shot">
            <a:extLst>
              <a:ext uri="{FF2B5EF4-FFF2-40B4-BE49-F238E27FC236}">
                <a16:creationId xmlns:a16="http://schemas.microsoft.com/office/drawing/2014/main" id="{9140826F-3E16-975D-3702-8BA8969AF1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770C59-B2C4-B28D-49C4-AC03958781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Project 1: NBA Playoffs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1998F-9E50-5DB7-278E-CCCEFBE251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Created by: Matt Macrides</a:t>
            </a:r>
          </a:p>
        </p:txBody>
      </p:sp>
    </p:spTree>
    <p:extLst>
      <p:ext uri="{BB962C8B-B14F-4D97-AF65-F5344CB8AC3E}">
        <p14:creationId xmlns:p14="http://schemas.microsoft.com/office/powerpoint/2010/main" val="3054922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F5745B-6FD7-C61F-392A-F9097E319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Introduction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AB4D4-77EC-9224-E280-94D181C52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This is my first data science project that I’m documenting on GitHub</a:t>
            </a:r>
          </a:p>
          <a:p>
            <a:r>
              <a:rPr lang="en-US" sz="2200" dirty="0"/>
              <a:t>I wanted to start with a topic that I’m passionate about and has many implied correlations for my first project</a:t>
            </a:r>
          </a:p>
          <a:p>
            <a:r>
              <a:rPr lang="en-US" sz="2200" dirty="0"/>
              <a:t>Objectives</a:t>
            </a:r>
          </a:p>
          <a:p>
            <a:pPr lvl="1"/>
            <a:r>
              <a:rPr lang="en-US" sz="2200" dirty="0"/>
              <a:t>Better learn and understand modeling techniques</a:t>
            </a:r>
          </a:p>
          <a:p>
            <a:pPr lvl="1"/>
            <a:r>
              <a:rPr lang="en-US" sz="2200" dirty="0"/>
              <a:t>Build python functions that can help automate process for projects in the future</a:t>
            </a:r>
          </a:p>
          <a:p>
            <a:pPr lvl="1"/>
            <a:r>
              <a:rPr lang="en-US" sz="2200" dirty="0"/>
              <a:t>Compare average precision vs AUC</a:t>
            </a:r>
          </a:p>
        </p:txBody>
      </p:sp>
    </p:spTree>
    <p:extLst>
      <p:ext uri="{BB962C8B-B14F-4D97-AF65-F5344CB8AC3E}">
        <p14:creationId xmlns:p14="http://schemas.microsoft.com/office/powerpoint/2010/main" val="864239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1D34770-47A8-402C-AF23-2B653F2D8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E6ECD4-7BBB-8D6A-9E4C-96ABE6D96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6679" y="723898"/>
            <a:ext cx="6002110" cy="1495425"/>
          </a:xfrm>
        </p:spPr>
        <p:txBody>
          <a:bodyPr>
            <a:normAutofit/>
          </a:bodyPr>
          <a:lstStyle/>
          <a:p>
            <a:r>
              <a:rPr lang="en-US" sz="4000"/>
              <a:t>Data Source Extraction and Data Prep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75C219-E7A5-3E95-1C37-5184C5B50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80" y="2405067"/>
            <a:ext cx="6002110" cy="3729034"/>
          </a:xfrm>
        </p:spPr>
        <p:txBody>
          <a:bodyPr>
            <a:normAutofit fontScale="92500" lnSpcReduction="10000"/>
          </a:bodyPr>
          <a:lstStyle/>
          <a:p>
            <a:r>
              <a:rPr lang="en-US" sz="1700" dirty="0"/>
              <a:t>Extraction</a:t>
            </a:r>
          </a:p>
          <a:p>
            <a:pPr lvl="1"/>
            <a:r>
              <a:rPr lang="en-US" sz="1700" dirty="0"/>
              <a:t>Source: Basketball Reference</a:t>
            </a:r>
          </a:p>
          <a:p>
            <a:pPr lvl="1"/>
            <a:r>
              <a:rPr lang="en-US" sz="1700" dirty="0"/>
              <a:t>Extraction work was very simple. All I had to do was save the tables as .csv to my machine</a:t>
            </a:r>
          </a:p>
          <a:p>
            <a:r>
              <a:rPr lang="en-US" sz="1700" dirty="0"/>
              <a:t>Data Prep</a:t>
            </a:r>
          </a:p>
          <a:p>
            <a:pPr lvl="1"/>
            <a:r>
              <a:rPr lang="en-US" sz="1700" dirty="0"/>
              <a:t>Created a list including all the seasons used in the program (ex. ‘21-22’)</a:t>
            </a:r>
          </a:p>
          <a:p>
            <a:pPr lvl="1"/>
            <a:r>
              <a:rPr lang="en-US" sz="1700" dirty="0"/>
              <a:t>Iterated through the list to read the csv files into a </a:t>
            </a:r>
            <a:r>
              <a:rPr lang="en-US" sz="1700" dirty="0" err="1"/>
              <a:t>dataframe</a:t>
            </a:r>
            <a:endParaRPr lang="en-US" sz="1700" dirty="0"/>
          </a:p>
          <a:p>
            <a:pPr lvl="1"/>
            <a:r>
              <a:rPr lang="en-US" sz="1700" dirty="0"/>
              <a:t>Dropped unnecessary columns (ex. Dropped wins and losses because I had win percentage)</a:t>
            </a:r>
          </a:p>
          <a:p>
            <a:pPr lvl="1"/>
            <a:r>
              <a:rPr lang="en-US" sz="1700" dirty="0"/>
              <a:t>Create a Teams </a:t>
            </a:r>
            <a:r>
              <a:rPr lang="en-US" sz="1700" dirty="0" err="1"/>
              <a:t>dataframe</a:t>
            </a:r>
            <a:r>
              <a:rPr lang="en-US" sz="1700" dirty="0"/>
              <a:t> with only season and team variables to join on modeled data for reference</a:t>
            </a:r>
          </a:p>
          <a:p>
            <a:pPr lvl="1"/>
            <a:r>
              <a:rPr lang="en-US" sz="1700" dirty="0"/>
              <a:t>I decided to use the data prior to this year for training purposes and this year’s data for testing</a:t>
            </a:r>
          </a:p>
          <a:p>
            <a:pPr lvl="1"/>
            <a:endParaRPr lang="en-US" sz="1700" dirty="0"/>
          </a:p>
          <a:p>
            <a:pPr marL="457200" lvl="1" indent="0">
              <a:buNone/>
            </a:pPr>
            <a:endParaRPr lang="en-US" sz="1700" dirty="0"/>
          </a:p>
        </p:txBody>
      </p:sp>
      <p:pic>
        <p:nvPicPr>
          <p:cNvPr id="5" name="Picture 4" descr="Basketball going into hoop against sky">
            <a:extLst>
              <a:ext uri="{FF2B5EF4-FFF2-40B4-BE49-F238E27FC236}">
                <a16:creationId xmlns:a16="http://schemas.microsoft.com/office/drawing/2014/main" id="{2CA41873-A6D1-BB7C-2067-71B80D0201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73" r="38328"/>
          <a:stretch/>
        </p:blipFill>
        <p:spPr>
          <a:xfrm>
            <a:off x="7199440" y="10"/>
            <a:ext cx="4992560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875425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F012D-D008-08F7-6C6C-9AE1F4788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C6C5F-67DD-C287-D623-EA39A6F7AB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goal was to answer “How well can the model predict which NBA teams make the playoffs with the use of ALL variables”</a:t>
            </a:r>
          </a:p>
          <a:p>
            <a:r>
              <a:rPr lang="en-US" dirty="0"/>
              <a:t>All variables include Win percentage and point differential</a:t>
            </a:r>
          </a:p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078376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75658-C343-3E41-9634-8F3570492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EFBA9-BA1D-D293-D9D4-491EE78F7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I wanted to ask, “How well can the models predict which NBA teams will make the playoffs based on secondary variables only</a:t>
            </a:r>
          </a:p>
          <a:p>
            <a:r>
              <a:rPr lang="en-US" dirty="0"/>
              <a:t>Secondary variables exclude Win percentage, PD, and seed because these directly influence whether a team will make the playoffs </a:t>
            </a:r>
          </a:p>
          <a:p>
            <a:r>
              <a:rPr lang="en-US" dirty="0"/>
              <a:t>Results</a:t>
            </a:r>
          </a:p>
          <a:p>
            <a:endParaRPr lang="en-US" b="0" dirty="0">
              <a:solidFill>
                <a:srgbClr val="CE9178"/>
              </a:solidFill>
              <a:effectLst/>
              <a:latin typeface="Menlo" panose="020B0609030804020204" pitchFamily="49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075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268</Words>
  <Application>Microsoft Macintosh PowerPoint</Application>
  <PresentationFormat>Widescreen</PresentationFormat>
  <Paragraphs>27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Menlo</vt:lpstr>
      <vt:lpstr>Office Theme</vt:lpstr>
      <vt:lpstr>Project 1: NBA Playoffs</vt:lpstr>
      <vt:lpstr>Introduction</vt:lpstr>
      <vt:lpstr>Data Source Extraction and Data Prep</vt:lpstr>
      <vt:lpstr>First Approach</vt:lpstr>
      <vt:lpstr>Second Approach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1: NBA Playoffs</dc:title>
  <dc:creator>Macrides, Matthew B.</dc:creator>
  <cp:lastModifiedBy>Macrides, Matthew B.</cp:lastModifiedBy>
  <cp:revision>1</cp:revision>
  <dcterms:created xsi:type="dcterms:W3CDTF">2023-04-21T17:18:55Z</dcterms:created>
  <dcterms:modified xsi:type="dcterms:W3CDTF">2023-04-21T18:01:48Z</dcterms:modified>
</cp:coreProperties>
</file>

<file path=docProps/thumbnail.jpeg>
</file>